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5984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96139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0093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6607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1527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28789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55570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0037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74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35923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463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260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630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7045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8673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7321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39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22E9EE6-D836-4090-97E1-8C3FBE38BE6E}" type="datetimeFigureOut">
              <a:rPr lang="es-CO" smtClean="0"/>
              <a:t>13/02/2024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D0C4F2D-3186-4028-888F-93CFFC2E83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8431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DA82A-4AC7-466D-BE99-75737529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308" y="1122580"/>
            <a:ext cx="10006104" cy="2677648"/>
          </a:xfrm>
        </p:spPr>
        <p:txBody>
          <a:bodyPr/>
          <a:lstStyle/>
          <a:p>
            <a:br>
              <a:rPr lang="en-US" sz="6000" dirty="0">
                <a:latin typeface="Arial Rounded MT Bold" panose="020F0704030504030204" pitchFamily="34" charset="0"/>
              </a:rPr>
            </a:br>
            <a:r>
              <a:rPr lang="en-US" sz="6000" dirty="0">
                <a:latin typeface="Arial Rounded MT Bold" panose="020F0704030504030204" pitchFamily="34" charset="0"/>
              </a:rPr>
              <a:t>Make connections through personal experiences</a:t>
            </a:r>
            <a:endParaRPr lang="es-CO" sz="6000" dirty="0">
              <a:latin typeface="Arial Rounded MT Bold" panose="020F070403050403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B574C2-0E7B-4F31-A0BD-3AAF975D7C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068202"/>
            <a:ext cx="9144000" cy="2133599"/>
          </a:xfrm>
        </p:spPr>
        <p:txBody>
          <a:bodyPr>
            <a:normAutofit/>
          </a:bodyPr>
          <a:lstStyle/>
          <a:p>
            <a:r>
              <a:rPr lang="es-ES" sz="1600" dirty="0" err="1">
                <a:latin typeface="Arial Rounded MT Bold" panose="020F0704030504030204" pitchFamily="34" charset="0"/>
              </a:rPr>
              <a:t>Name</a:t>
            </a:r>
            <a:r>
              <a:rPr lang="es-ES" sz="1600" dirty="0">
                <a:latin typeface="Arial Rounded MT Bold" panose="020F0704030504030204" pitchFamily="34" charset="0"/>
              </a:rPr>
              <a:t>: Anderson Rene </a:t>
            </a:r>
            <a:r>
              <a:rPr lang="es-ES" sz="1600" dirty="0" err="1">
                <a:latin typeface="Arial Rounded MT Bold" panose="020F0704030504030204" pitchFamily="34" charset="0"/>
              </a:rPr>
              <a:t>Gomez</a:t>
            </a:r>
            <a:r>
              <a:rPr lang="es-ES" sz="1600" dirty="0">
                <a:latin typeface="Arial Rounded MT Bold" panose="020F0704030504030204" pitchFamily="34" charset="0"/>
              </a:rPr>
              <a:t> Aza</a:t>
            </a:r>
          </a:p>
          <a:p>
            <a:r>
              <a:rPr lang="es-ES" sz="1600" dirty="0" err="1">
                <a:latin typeface="Arial Rounded MT Bold" panose="020F0704030504030204" pitchFamily="34" charset="0"/>
              </a:rPr>
              <a:t>Group</a:t>
            </a:r>
            <a:r>
              <a:rPr lang="es-ES" sz="1600" dirty="0">
                <a:latin typeface="Arial Rounded MT Bold" panose="020F0704030504030204" pitchFamily="34" charset="0"/>
              </a:rPr>
              <a:t>: S8A</a:t>
            </a:r>
          </a:p>
          <a:p>
            <a:r>
              <a:rPr lang="es-ES" sz="1600" dirty="0" err="1">
                <a:latin typeface="Arial Rounded MT Bold" panose="020F0704030504030204" pitchFamily="34" charset="0"/>
              </a:rPr>
              <a:t>Signature</a:t>
            </a:r>
            <a:r>
              <a:rPr lang="es-ES" sz="1600" dirty="0">
                <a:latin typeface="Arial Rounded MT Bold" panose="020F0704030504030204" pitchFamily="34" charset="0"/>
              </a:rPr>
              <a:t>: English VI</a:t>
            </a:r>
          </a:p>
          <a:p>
            <a:r>
              <a:rPr lang="es-ES" sz="1600" dirty="0">
                <a:latin typeface="Arial Rounded MT Bold" panose="020F0704030504030204" pitchFamily="34" charset="0"/>
              </a:rPr>
              <a:t>Escuela Tecnológica Instituto Técnico Central</a:t>
            </a:r>
          </a:p>
        </p:txBody>
      </p:sp>
    </p:spTree>
    <p:extLst>
      <p:ext uri="{BB962C8B-B14F-4D97-AF65-F5344CB8AC3E}">
        <p14:creationId xmlns:p14="http://schemas.microsoft.com/office/powerpoint/2010/main" val="1326397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6AAAF9-3582-446B-9445-28AE5AE97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Rounded MT Bold" panose="020F0704030504030204" pitchFamily="34" charset="0"/>
              </a:rPr>
              <a:t>For</a:t>
            </a:r>
            <a:r>
              <a:rPr lang="es-ES" dirty="0">
                <a:latin typeface="Arial Rounded MT Bold" panose="020F0704030504030204" pitchFamily="34" charset="0"/>
              </a:rPr>
              <a:t> </a:t>
            </a:r>
            <a:r>
              <a:rPr lang="es-ES" dirty="0" err="1">
                <a:latin typeface="Arial Rounded MT Bold" panose="020F0704030504030204" pitchFamily="34" charset="0"/>
              </a:rPr>
              <a:t>My</a:t>
            </a:r>
            <a:r>
              <a:rPr lang="es-ES" dirty="0">
                <a:latin typeface="Arial Rounded MT Bold" panose="020F0704030504030204" pitchFamily="34" charset="0"/>
              </a:rPr>
              <a:t> Job</a:t>
            </a:r>
            <a:endParaRPr lang="es-CO" dirty="0"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Un ingeniero de 22 años tiene dos trabajos a jornada completa: su secreto  pasa por hacer sólo las tareas imprescindibles">
            <a:extLst>
              <a:ext uri="{FF2B5EF4-FFF2-40B4-BE49-F238E27FC236}">
                <a16:creationId xmlns:a16="http://schemas.microsoft.com/office/drawing/2014/main" id="{C998BD5B-309E-4BED-B186-0A1859E8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417" y="2712757"/>
            <a:ext cx="3141909" cy="209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hot Of A Businessman Using A Computer While Working In A Call Center Stock  Photo - Download Image Now - iStock">
            <a:extLst>
              <a:ext uri="{FF2B5EF4-FFF2-40B4-BE49-F238E27FC236}">
                <a16:creationId xmlns:a16="http://schemas.microsoft.com/office/drawing/2014/main" id="{EE5C6CEA-1F4F-43E6-9965-FF996D86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248" y="2712758"/>
            <a:ext cx="3138767" cy="209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puestos De Carros Vectores, Ilustraciones y Gráficos - 123RF">
            <a:extLst>
              <a:ext uri="{FF2B5EF4-FFF2-40B4-BE49-F238E27FC236}">
                <a16:creationId xmlns:a16="http://schemas.microsoft.com/office/drawing/2014/main" id="{10FE19B2-1104-4779-86C2-4EA4971E2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921" y="3646530"/>
            <a:ext cx="2637865" cy="263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089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0E1AE-F125-4011-BEEA-867D62779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Rounded MT Bold" panose="020F0704030504030204" pitchFamily="34" charset="0"/>
              </a:rPr>
              <a:t>For</a:t>
            </a:r>
            <a:r>
              <a:rPr lang="es-ES" dirty="0">
                <a:latin typeface="Arial Rounded MT Bold" panose="020F0704030504030204" pitchFamily="34" charset="0"/>
              </a:rPr>
              <a:t> </a:t>
            </a:r>
            <a:r>
              <a:rPr lang="es-ES" dirty="0" err="1">
                <a:latin typeface="Arial Rounded MT Bold" panose="020F0704030504030204" pitchFamily="34" charset="0"/>
              </a:rPr>
              <a:t>My</a:t>
            </a:r>
            <a:r>
              <a:rPr lang="es-ES" dirty="0">
                <a:latin typeface="Arial Rounded MT Bold" panose="020F0704030504030204" pitchFamily="34" charset="0"/>
              </a:rPr>
              <a:t> Favorite Sport</a:t>
            </a:r>
            <a:endParaRPr lang="es-CO" dirty="0">
              <a:latin typeface="Arial Rounded MT Bold" panose="020F0704030504030204" pitchFamily="34" charset="0"/>
            </a:endParaRPr>
          </a:p>
        </p:txBody>
      </p:sp>
      <p:pic>
        <p:nvPicPr>
          <p:cNvPr id="2050" name="Picture 2" descr="Table tennis - Wikipedia">
            <a:extLst>
              <a:ext uri="{FF2B5EF4-FFF2-40B4-BE49-F238E27FC236}">
                <a16:creationId xmlns:a16="http://schemas.microsoft.com/office/drawing/2014/main" id="{0CB673D9-1E13-400D-AEE7-BE5640F69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566" y="2604247"/>
            <a:ext cx="3422276" cy="228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orld Table Tennis - YouTube">
            <a:extLst>
              <a:ext uri="{FF2B5EF4-FFF2-40B4-BE49-F238E27FC236}">
                <a16:creationId xmlns:a16="http://schemas.microsoft.com/office/drawing/2014/main" id="{EB8C7A7D-7C92-46A7-AC65-24FF8F1E7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713" y="4092387"/>
            <a:ext cx="2218765" cy="221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hinese, Americans hail to honor &quot;Ping-Pong Diplomacy&quot; legacy-Xinhua">
            <a:extLst>
              <a:ext uri="{FF2B5EF4-FFF2-40B4-BE49-F238E27FC236}">
                <a16:creationId xmlns:a16="http://schemas.microsoft.com/office/drawing/2014/main" id="{5E123E17-A218-4752-90D2-563DBB9C5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349" y="2604247"/>
            <a:ext cx="3019655" cy="228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6400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198FA-F692-45B6-8848-1B6176044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Rounded MT Bold" panose="020F0704030504030204" pitchFamily="34" charset="0"/>
              </a:rPr>
              <a:t>For</a:t>
            </a:r>
            <a:r>
              <a:rPr lang="es-ES" dirty="0">
                <a:latin typeface="Arial Rounded MT Bold" panose="020F0704030504030204" pitchFamily="34" charset="0"/>
              </a:rPr>
              <a:t> Video </a:t>
            </a:r>
            <a:r>
              <a:rPr lang="es-ES" dirty="0" err="1">
                <a:latin typeface="Arial Rounded MT Bold" panose="020F0704030504030204" pitchFamily="34" charset="0"/>
              </a:rPr>
              <a:t>Games</a:t>
            </a:r>
            <a:endParaRPr lang="es-CO" dirty="0">
              <a:latin typeface="Arial Rounded MT Bold" panose="020F0704030504030204" pitchFamily="34" charset="0"/>
            </a:endParaRPr>
          </a:p>
        </p:txBody>
      </p:sp>
      <p:pic>
        <p:nvPicPr>
          <p:cNvPr id="3074" name="Picture 2" descr="Beginner gaming PC: How to get started with PC gaming | CNN Underscored">
            <a:extLst>
              <a:ext uri="{FF2B5EF4-FFF2-40B4-BE49-F238E27FC236}">
                <a16:creationId xmlns:a16="http://schemas.microsoft.com/office/drawing/2014/main" id="{AD12FD4A-36BD-4613-820F-E8475B338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306" y="2963446"/>
            <a:ext cx="3577876" cy="201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ony llevará el videojuego Crossfire al cine">
            <a:extLst>
              <a:ext uri="{FF2B5EF4-FFF2-40B4-BE49-F238E27FC236}">
                <a16:creationId xmlns:a16="http://schemas.microsoft.com/office/drawing/2014/main" id="{2AA165E8-5681-4890-B998-788F1C11D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7" r="5760"/>
          <a:stretch/>
        </p:blipFill>
        <p:spPr bwMode="auto">
          <a:xfrm>
            <a:off x="7117018" y="2963445"/>
            <a:ext cx="3577876" cy="201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ágenes de &quot;Video Games Icon&quot;: descubre bancos de fotos, ilustraciones,  vectores y vídeos de 37 | Adobe Stock">
            <a:extLst>
              <a:ext uri="{FF2B5EF4-FFF2-40B4-BE49-F238E27FC236}">
                <a16:creationId xmlns:a16="http://schemas.microsoft.com/office/drawing/2014/main" id="{06705D69-ADCE-4D8B-8192-836758778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694" y="5114365"/>
            <a:ext cx="2140324" cy="128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74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ágenes de Thank You - Descarga gratuita en Freepik">
            <a:extLst>
              <a:ext uri="{FF2B5EF4-FFF2-40B4-BE49-F238E27FC236}">
                <a16:creationId xmlns:a16="http://schemas.microsoft.com/office/drawing/2014/main" id="{C14A5516-674B-43B2-8868-4C6F19291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321" y="1048591"/>
            <a:ext cx="7705725" cy="513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643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TM02900722[[fn=Sala de reuniones Ion]]</Template>
  <TotalTime>91</TotalTime>
  <Words>34</Words>
  <Application>Microsoft Office PowerPoint</Application>
  <PresentationFormat>Panorámica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Arial Rounded MT Bold</vt:lpstr>
      <vt:lpstr>Century Gothic</vt:lpstr>
      <vt:lpstr>Wingdings 3</vt:lpstr>
      <vt:lpstr>Sala de reuniones Ion</vt:lpstr>
      <vt:lpstr> Make connections through personal experiences</vt:lpstr>
      <vt:lpstr>For My Job</vt:lpstr>
      <vt:lpstr>For My Favorite Sport</vt:lpstr>
      <vt:lpstr>For Video Games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ANDERSON RENE GOMEZ AZA</cp:lastModifiedBy>
  <cp:revision>14</cp:revision>
  <dcterms:created xsi:type="dcterms:W3CDTF">2024-02-13T16:13:06Z</dcterms:created>
  <dcterms:modified xsi:type="dcterms:W3CDTF">2024-02-13T17:45:04Z</dcterms:modified>
</cp:coreProperties>
</file>

<file path=docProps/thumbnail.jpeg>
</file>